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6A8-1F45-4683-86FB-8F26121842B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C776A8-1F45-4683-86FB-8F26121842BB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81" y="548680"/>
            <a:ext cx="4504638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6719"/>
            <a:ext cx="5152836" cy="6282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65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988363" cy="6311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92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4364736" cy="5873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14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443388"/>
            <a:ext cx="5484002" cy="6414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80" y="1196752"/>
            <a:ext cx="7009604" cy="415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19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5782815" cy="6120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4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2799588" cy="1865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52" y="1052736"/>
            <a:ext cx="4463796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12" y="3174464"/>
            <a:ext cx="4008120" cy="227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74464"/>
            <a:ext cx="3384376" cy="2198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26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4507390" cy="638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00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64" y="188640"/>
            <a:ext cx="4253636" cy="6519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15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4687425" cy="6107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67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3546"/>
            <a:ext cx="5501497" cy="6484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83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796344" cy="6478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74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</dc:title>
  <dc:creator>D.adel</dc:creator>
  <cp:lastModifiedBy>D.adel</cp:lastModifiedBy>
  <cp:revision>19</cp:revision>
  <dcterms:created xsi:type="dcterms:W3CDTF">2012-12-24T00:07:19Z</dcterms:created>
  <dcterms:modified xsi:type="dcterms:W3CDTF">2013-01-27T21:08:48Z</dcterms:modified>
</cp:coreProperties>
</file>